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42AB-C261-4CA6-9A9D-A39388BB7C1C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9D30D-6A10-4BD4-839F-EE4E545D9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0"/>
            <a:ext cx="5029200" cy="1470025"/>
          </a:xfrm>
        </p:spPr>
        <p:txBody>
          <a:bodyPr/>
          <a:lstStyle/>
          <a:p>
            <a:r>
              <a:rPr lang="en-US" dirty="0" smtClean="0"/>
              <a:t>Comida </a:t>
            </a:r>
            <a:r>
              <a:rPr lang="en-US" dirty="0" err="1" smtClean="0"/>
              <a:t>típica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4343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Bryan Thompson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Alimento básico</a:t>
            </a:r>
            <a:endParaRPr lang="en-US" dirty="0"/>
          </a:p>
        </p:txBody>
      </p:sp>
      <p:pic>
        <p:nvPicPr>
          <p:cNvPr id="4" name="Content Placeholder 3" descr="potato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295400"/>
            <a:ext cx="5136133" cy="3344029"/>
          </a:xfrm>
        </p:spPr>
      </p:pic>
      <p:sp>
        <p:nvSpPr>
          <p:cNvPr id="5" name="TextBox 4"/>
          <p:cNvSpPr txBox="1"/>
          <p:nvPr/>
        </p:nvSpPr>
        <p:spPr>
          <a:xfrm>
            <a:off x="304800" y="50292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Maíz, papas, y frijoles son los alimentos básicos de Perú.</a:t>
            </a:r>
          </a:p>
          <a:p>
            <a:r>
              <a:rPr lang="es-MX" dirty="0" smtClean="0"/>
              <a:t>Me gusta que los papas sean colores exóticos. </a:t>
            </a:r>
            <a:endParaRPr lang="es-MX" dirty="0"/>
          </a:p>
          <a:p>
            <a:r>
              <a:rPr lang="es-MX" dirty="0" smtClean="0"/>
              <a:t>Es increíble que haya doscientos especie de papas.</a:t>
            </a:r>
          </a:p>
          <a:p>
            <a:r>
              <a:rPr lang="es-MX" dirty="0" smtClean="0"/>
              <a:t>Es improbable que una persona pueda comer comida peruano sin maíz, papas, o frijoles.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Comida regional</a:t>
            </a:r>
            <a:endParaRPr lang="en-US" dirty="0"/>
          </a:p>
        </p:txBody>
      </p:sp>
      <p:pic>
        <p:nvPicPr>
          <p:cNvPr id="4" name="Content Placeholder 3" descr="230px-Ocopa_(Peru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67000" cy="1981200"/>
          </a:xfrm>
        </p:spPr>
      </p:pic>
      <p:pic>
        <p:nvPicPr>
          <p:cNvPr id="5" name="Picture 4" descr="230px-Alpaca_en_salsa_de_aguayman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4565177"/>
            <a:ext cx="2895600" cy="2292823"/>
          </a:xfrm>
          <a:prstGeom prst="rect">
            <a:avLst/>
          </a:prstGeom>
        </p:spPr>
      </p:pic>
      <p:pic>
        <p:nvPicPr>
          <p:cNvPr id="6" name="Picture 5" descr="230px-Cevichemix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3000" y="0"/>
            <a:ext cx="2921000" cy="1943100"/>
          </a:xfrm>
          <a:prstGeom prst="rect">
            <a:avLst/>
          </a:prstGeom>
        </p:spPr>
      </p:pic>
      <p:pic>
        <p:nvPicPr>
          <p:cNvPr id="7" name="Picture 6" descr="230px-Empanad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60900"/>
            <a:ext cx="2590800" cy="2197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981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err="1" smtClean="0"/>
              <a:t>Ocapa</a:t>
            </a:r>
            <a:endParaRPr lang="es-MX" sz="1200" dirty="0" smtClean="0"/>
          </a:p>
          <a:p>
            <a:r>
              <a:rPr lang="es-MX" sz="1200" dirty="0"/>
              <a:t>-</a:t>
            </a:r>
            <a:r>
              <a:rPr lang="es-MX" sz="1200" dirty="0" smtClean="0"/>
              <a:t>Papas amarillos con queso, huevos, salsa de ají, lechuga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191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Empanadas</a:t>
            </a:r>
          </a:p>
          <a:p>
            <a:r>
              <a:rPr lang="es-MX" sz="1200" dirty="0" smtClean="0"/>
              <a:t>-pan con carne/pescado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1905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Ceviche mixto</a:t>
            </a:r>
          </a:p>
          <a:p>
            <a:r>
              <a:rPr lang="es-MX" sz="1200" dirty="0" smtClean="0"/>
              <a:t>- Pescado con batata, lechuga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4267200"/>
            <a:ext cx="2204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Alpaca con salsa de </a:t>
            </a:r>
            <a:r>
              <a:rPr lang="es-MX" sz="1200" dirty="0" err="1" smtClean="0"/>
              <a:t>aguaymanto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1295400"/>
            <a:ext cx="3429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Como los Estados Unidos, hay comidas</a:t>
            </a:r>
            <a:r>
              <a:rPr lang="en-US" dirty="0" smtClean="0"/>
              <a:t> </a:t>
            </a:r>
            <a:r>
              <a:rPr lang="es-MX" dirty="0" smtClean="0"/>
              <a:t>diferentes</a:t>
            </a:r>
            <a:r>
              <a:rPr lang="en-US" dirty="0" smtClean="0"/>
              <a:t> en los </a:t>
            </a:r>
            <a:r>
              <a:rPr lang="es-MX" dirty="0" smtClean="0"/>
              <a:t>regiones.</a:t>
            </a:r>
            <a:endParaRPr lang="en-US" dirty="0" smtClean="0"/>
          </a:p>
          <a:p>
            <a:r>
              <a:rPr lang="es-MX" dirty="0" smtClean="0"/>
              <a:t>Es importante que los regiones tengan comidas diferentes porque es una parte de la cultura.</a:t>
            </a:r>
          </a:p>
          <a:p>
            <a:r>
              <a:rPr lang="es-MX" dirty="0" smtClean="0"/>
              <a:t>Temo que yo no pueda comer </a:t>
            </a:r>
            <a:r>
              <a:rPr lang="es-MX" dirty="0" err="1" smtClean="0"/>
              <a:t>ocapa</a:t>
            </a:r>
            <a:r>
              <a:rPr lang="es-MX" dirty="0" smtClean="0"/>
              <a:t>.</a:t>
            </a:r>
          </a:p>
          <a:p>
            <a:r>
              <a:rPr lang="es-MX" dirty="0" smtClean="0"/>
              <a:t>Yo prefiero comer alpaca o empanadas.</a:t>
            </a:r>
          </a:p>
          <a:p>
            <a:r>
              <a:rPr lang="es-MX" dirty="0" smtClean="0"/>
              <a:t>Me sorprende que a peruanos les gusten </a:t>
            </a:r>
            <a:r>
              <a:rPr lang="es-MX" dirty="0" err="1" smtClean="0"/>
              <a:t>ocapa</a:t>
            </a:r>
            <a:r>
              <a:rPr lang="es-MX" dirty="0" smtClean="0"/>
              <a:t>.</a:t>
            </a:r>
          </a:p>
          <a:p>
            <a:r>
              <a:rPr lang="es-MX" dirty="0" smtClean="0"/>
              <a:t>No creo que haya empanadas malas.</a:t>
            </a:r>
          </a:p>
          <a:p>
            <a:r>
              <a:rPr lang="es-MX" dirty="0" smtClean="0"/>
              <a:t>Creo que a alpaca le parece la carne de vaca.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Postre</a:t>
            </a:r>
            <a:endParaRPr lang="es-MX" dirty="0"/>
          </a:p>
        </p:txBody>
      </p:sp>
      <p:pic>
        <p:nvPicPr>
          <p:cNvPr id="5" name="Picture 4" descr="230px-Alfajo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3000" y="0"/>
            <a:ext cx="2921000" cy="2133600"/>
          </a:xfrm>
          <a:prstGeom prst="rect">
            <a:avLst/>
          </a:prstGeom>
        </p:spPr>
      </p:pic>
      <p:pic>
        <p:nvPicPr>
          <p:cNvPr id="7" name="Picture 6" descr="230px-Suspiro_de_limeñ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19400" cy="2197100"/>
          </a:xfrm>
          <a:prstGeom prst="rect">
            <a:avLst/>
          </a:prstGeom>
        </p:spPr>
      </p:pic>
      <p:pic>
        <p:nvPicPr>
          <p:cNvPr id="8" name="Picture 7" descr="turrone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4667250"/>
            <a:ext cx="2895600" cy="2190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133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Suspiro a la limeña</a:t>
            </a:r>
          </a:p>
          <a:p>
            <a:r>
              <a:rPr lang="es-MX" sz="1200" dirty="0" smtClean="0"/>
              <a:t>- Manjar blanco, dulce de leche, y merengue</a:t>
            </a:r>
            <a:endParaRPr lang="es-MX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191000"/>
            <a:ext cx="287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Mazamorra morada</a:t>
            </a:r>
          </a:p>
          <a:p>
            <a:r>
              <a:rPr lang="es-MX" sz="1200" dirty="0" smtClean="0"/>
              <a:t>- Maíz morada, canela, clavo, fruta y azúcar</a:t>
            </a:r>
            <a:endParaRPr lang="es-MX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324600" y="2133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Alfajores</a:t>
            </a:r>
            <a:endParaRPr lang="en-US" sz="1200" dirty="0" smtClean="0"/>
          </a:p>
          <a:p>
            <a:r>
              <a:rPr lang="es-MX" sz="1200" dirty="0" smtClean="0"/>
              <a:t>- Manjar blanco, harina, margarina, azúcar 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4191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Turrones</a:t>
            </a:r>
          </a:p>
          <a:p>
            <a:r>
              <a:rPr lang="es-MX" sz="1200" dirty="0" smtClean="0"/>
              <a:t>- Turrones de anís y miel</a:t>
            </a:r>
            <a:endParaRPr lang="en-US" sz="1200" dirty="0"/>
          </a:p>
        </p:txBody>
      </p:sp>
      <p:pic>
        <p:nvPicPr>
          <p:cNvPr id="13" name="Picture 12" descr="purple-mazamorra-morad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34585"/>
            <a:ext cx="2057400" cy="22234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95600" y="1219200"/>
            <a:ext cx="3352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 bueno que los postres parezcan buenos y no sean colores extraños.</a:t>
            </a:r>
          </a:p>
          <a:p>
            <a:r>
              <a:rPr lang="es-MX" dirty="0" smtClean="0"/>
              <a:t>Es una pena que no tenga hambre por postre.</a:t>
            </a:r>
          </a:p>
          <a:p>
            <a:r>
              <a:rPr lang="es-MX" dirty="0" smtClean="0"/>
              <a:t>Es posible que yo necesito comer los postres antes del plato principal.</a:t>
            </a:r>
          </a:p>
          <a:p>
            <a:r>
              <a:rPr lang="es-MX" dirty="0" smtClean="0"/>
              <a:t>No es posible que todos los postres sean buenos por su salud.</a:t>
            </a:r>
          </a:p>
          <a:p>
            <a:r>
              <a:rPr lang="es-MX" dirty="0" smtClean="0"/>
              <a:t>Niego que los postres sean insalubres porque sean deliciosos.</a:t>
            </a:r>
          </a:p>
          <a:p>
            <a:r>
              <a:rPr lang="es-MX" dirty="0" smtClean="0"/>
              <a:t>En conclusión, es mejor que comas un poco de postre, o hagas mucho ejercicio y puedas comer muchos.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285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Comida típica de Perú</vt:lpstr>
      <vt:lpstr>Alimento básico</vt:lpstr>
      <vt:lpstr>Comida regional</vt:lpstr>
      <vt:lpstr>Postre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Comida típica de Peru</dc:title>
  <dc:creator>bthompson</dc:creator>
  <cp:lastModifiedBy>bthompson</cp:lastModifiedBy>
  <cp:revision>15</cp:revision>
  <dcterms:created xsi:type="dcterms:W3CDTF">2011-01-23T22:26:06Z</dcterms:created>
  <dcterms:modified xsi:type="dcterms:W3CDTF">2011-01-25T02:40:45Z</dcterms:modified>
</cp:coreProperties>
</file>